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6" r:id="rId5"/>
    <p:sldId id="267" r:id="rId6"/>
    <p:sldId id="268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8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4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1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0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7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6DDCA-ABCA-41D8-AABF-023925C9E4EF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ABF5C-D84C-47DA-918F-4B04366AFB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4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219200"/>
            <a:ext cx="8118764" cy="1470025"/>
          </a:xfrm>
        </p:spPr>
        <p:txBody>
          <a:bodyPr/>
          <a:lstStyle/>
          <a:p>
            <a:r>
              <a:rPr lang="en-US" b="1" dirty="0" smtClean="0"/>
              <a:t>Chapter 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590800"/>
            <a:ext cx="8077200" cy="42672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HTML PARAGRAPHS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858" y="3505200"/>
            <a:ext cx="7078134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6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Logical </a:t>
            </a:r>
            <a:r>
              <a:rPr lang="en-US" dirty="0" smtClean="0"/>
              <a:t>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1"/>
            <a:ext cx="8229600" cy="4876800"/>
          </a:xfrm>
        </p:spPr>
        <p:txBody>
          <a:bodyPr/>
          <a:lstStyle/>
          <a:p>
            <a:r>
              <a:rPr lang="en-US" dirty="0" smtClean="0"/>
              <a:t>&lt;address&gt; and &lt;/address&gt; - Italicize text. Not widely used old fashion.</a:t>
            </a:r>
          </a:p>
          <a:p>
            <a:r>
              <a:rPr lang="en-US" dirty="0" smtClean="0"/>
              <a:t>&lt;cite&gt; and &lt;/cite&gt; - for citations and makes text italicized. Old Fashion not widely used 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&lt;dfn&gt; and &lt;/dfn&gt; - for definitions and makes text italicized</a:t>
            </a:r>
            <a:endParaRPr lang="en-US" dirty="0"/>
          </a:p>
          <a:p>
            <a:r>
              <a:rPr lang="en-US" dirty="0" smtClean="0"/>
              <a:t>&lt;var&gt; and &lt;/var&gt; - for variables and makes text italicized.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Font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45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&lt;tt&gt; Text &lt;/tt&gt; - typewriter text style</a:t>
            </a:r>
            <a:endParaRPr lang="en-US" dirty="0"/>
          </a:p>
          <a:p>
            <a:r>
              <a:rPr lang="en-US" dirty="0" smtClean="0"/>
              <a:t>&lt;code&gt; Text &lt;/code&gt; - Formatting code style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&lt;samp&gt; Text &lt;/samp&gt; - Sample Text style</a:t>
            </a:r>
          </a:p>
          <a:p>
            <a:pPr marL="0" indent="0">
              <a:buNone/>
            </a:pPr>
            <a:r>
              <a:rPr lang="en-US" dirty="0" smtClean="0"/>
              <a:t>The above are not used much anymore. </a:t>
            </a:r>
            <a:endParaRPr lang="en-US" dirty="0"/>
          </a:p>
          <a:p>
            <a:r>
              <a:rPr lang="en-US" dirty="0" smtClean="0"/>
              <a:t>&lt;pre&gt; Text &lt;/pre&gt; - WYSIWYG – What you see is what you get including spaces and returns.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9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618" y="1752601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HTML </a:t>
            </a:r>
            <a:r>
              <a:rPr lang="en-US" dirty="0"/>
              <a:t>documents are divided into paragraphs.</a:t>
            </a:r>
          </a:p>
          <a:p>
            <a:pPr marL="0" indent="0">
              <a:buNone/>
            </a:pPr>
            <a:r>
              <a:rPr lang="en-US" b="1" dirty="0"/>
              <a:t>HTML Paragraphs</a:t>
            </a:r>
            <a:endParaRPr lang="en-US" dirty="0"/>
          </a:p>
          <a:p>
            <a:r>
              <a:rPr lang="en-US" dirty="0"/>
              <a:t>The HTML </a:t>
            </a:r>
            <a:r>
              <a:rPr lang="en-US" b="1" dirty="0"/>
              <a:t>&lt;p&gt;</a:t>
            </a:r>
            <a:r>
              <a:rPr lang="en-US" dirty="0"/>
              <a:t> element defines a </a:t>
            </a:r>
            <a:r>
              <a:rPr lang="en-US" b="1" dirty="0"/>
              <a:t>paragraph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r>
              <a:rPr lang="en-US" dirty="0"/>
              <a:t>&lt;p&gt;This is a paragraph&lt;/p&gt;</a:t>
            </a:r>
            <a:br>
              <a:rPr lang="en-US" dirty="0"/>
            </a:br>
            <a:r>
              <a:rPr lang="en-US" dirty="0"/>
              <a:t>&lt;p&gt;This is another paragraph&lt;/p&gt; 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***Note:</a:t>
            </a:r>
            <a:r>
              <a:rPr lang="en-US" dirty="0"/>
              <a:t> Browsers automatically add an empty line before and after a paragraph</a:t>
            </a:r>
          </a:p>
        </p:txBody>
      </p:sp>
    </p:spTree>
    <p:extLst>
      <p:ext uri="{BB962C8B-B14F-4D97-AF65-F5344CB8AC3E}">
        <p14:creationId xmlns:p14="http://schemas.microsoft.com/office/powerpoint/2010/main" val="338045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HTML </a:t>
            </a:r>
            <a:r>
              <a:rPr lang="en-US" b="1" dirty="0" smtClean="0"/>
              <a:t>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1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</a:t>
            </a:r>
            <a:r>
              <a:rPr lang="en-US" dirty="0"/>
              <a:t>cannot be sure how HTML will be displayed.</a:t>
            </a:r>
          </a:p>
          <a:p>
            <a:r>
              <a:rPr lang="en-US" dirty="0"/>
              <a:t>Large or small screens, and resized windows will create different results. </a:t>
            </a:r>
          </a:p>
          <a:p>
            <a:r>
              <a:rPr lang="en-US" dirty="0"/>
              <a:t>With HTML, you cannot change the output by adding extra spaces or extra lines in your HTML code.</a:t>
            </a:r>
          </a:p>
          <a:p>
            <a:r>
              <a:rPr lang="en-US" dirty="0"/>
              <a:t>The browser will remove extra spaces and extra lines when the page is displayed.</a:t>
            </a:r>
          </a:p>
          <a:p>
            <a:r>
              <a:rPr lang="en-US" dirty="0"/>
              <a:t>Any number of spaces, and any number of new lines, count as </a:t>
            </a:r>
            <a:r>
              <a:rPr lang="en-US" b="1" dirty="0"/>
              <a:t>only one space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44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764" y="685800"/>
            <a:ext cx="8229600" cy="1143000"/>
          </a:xfrm>
        </p:spPr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155" y="1752601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Don't Forget the End Tag</a:t>
            </a:r>
            <a:endParaRPr lang="en-US" dirty="0"/>
          </a:p>
          <a:p>
            <a:r>
              <a:rPr lang="en-US" dirty="0"/>
              <a:t>Most browsers will display HTML correctly even if you forget the end tag:</a:t>
            </a:r>
          </a:p>
          <a:p>
            <a:pPr marL="0" indent="0">
              <a:buNone/>
            </a:pPr>
            <a:r>
              <a:rPr lang="en-US" b="1" dirty="0"/>
              <a:t>Example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&lt;p&gt;This is a paragraph</a:t>
            </a:r>
            <a:br>
              <a:rPr lang="en-US" dirty="0"/>
            </a:br>
            <a:r>
              <a:rPr lang="en-US" dirty="0"/>
              <a:t>&lt;p&gt;This is another paragraph </a:t>
            </a:r>
          </a:p>
          <a:p>
            <a:r>
              <a:rPr lang="en-US" dirty="0"/>
              <a:t>The example above will work in most browsers, but do not rely on it.</a:t>
            </a:r>
          </a:p>
          <a:p>
            <a:r>
              <a:rPr lang="en-US" dirty="0"/>
              <a:t>Forgetting the end tag can produce unexpected results or errors.</a:t>
            </a:r>
          </a:p>
          <a:p>
            <a:r>
              <a:rPr lang="en-US" b="1" dirty="0"/>
              <a:t>***Note: </a:t>
            </a:r>
            <a:r>
              <a:rPr lang="en-US" dirty="0"/>
              <a:t>Stricter versions of HTML, like XHTML, do not allow you to skip the end tag.</a:t>
            </a:r>
          </a:p>
        </p:txBody>
      </p:sp>
    </p:spTree>
    <p:extLst>
      <p:ext uri="{BB962C8B-B14F-4D97-AF65-F5344CB8AC3E}">
        <p14:creationId xmlns:p14="http://schemas.microsoft.com/office/powerpoint/2010/main" val="2125000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r>
              <a:rPr lang="en-US" dirty="0" smtClean="0"/>
              <a:t>Block-Level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83820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&lt;</a:t>
            </a:r>
            <a:r>
              <a:rPr lang="en-US" b="1" dirty="0"/>
              <a:t>b</a:t>
            </a:r>
            <a:r>
              <a:rPr lang="en-US" b="1" dirty="0" smtClean="0"/>
              <a:t>lockquote&gt; &lt;/</a:t>
            </a:r>
            <a:r>
              <a:rPr lang="en-US" b="1" dirty="0"/>
              <a:t>b</a:t>
            </a:r>
            <a:r>
              <a:rPr lang="en-US" b="1" dirty="0" smtClean="0"/>
              <a:t>lockquote&gt; - </a:t>
            </a:r>
            <a:r>
              <a:rPr lang="en-US" dirty="0" smtClean="0"/>
              <a:t>used for marking quoted text.</a:t>
            </a:r>
          </a:p>
          <a:p>
            <a:pPr lvl="1"/>
            <a:r>
              <a:rPr lang="en-US" dirty="0" smtClean="0"/>
              <a:t>Can use the attribute cite = “url” inside the Blockqoute tag to identify the web site source of the quote.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q&gt; </a:t>
            </a:r>
            <a:r>
              <a:rPr lang="en-US" b="1" dirty="0" smtClean="0"/>
              <a:t>&lt;/</a:t>
            </a:r>
            <a:r>
              <a:rPr lang="en-US" b="1" dirty="0"/>
              <a:t>q</a:t>
            </a:r>
            <a:r>
              <a:rPr lang="en-US" b="1" dirty="0" smtClean="0"/>
              <a:t>&gt; -  </a:t>
            </a:r>
            <a:r>
              <a:rPr lang="en-US" dirty="0" smtClean="0"/>
              <a:t>for inline text with double quotes</a:t>
            </a:r>
          </a:p>
          <a:p>
            <a:pPr lvl="1"/>
            <a:r>
              <a:rPr lang="en-US" dirty="0" smtClean="0"/>
              <a:t>Can use attribute xml:lang = “xx” where xx is the two letter code for the language the quote will be in. </a:t>
            </a:r>
            <a:endParaRPr lang="en-US" dirty="0"/>
          </a:p>
          <a:p>
            <a:r>
              <a:rPr lang="en-US" b="1" dirty="0" smtClean="0"/>
              <a:t>&lt;</a:t>
            </a:r>
            <a:r>
              <a:rPr lang="en-US" b="1" dirty="0"/>
              <a:t>ins&gt;</a:t>
            </a:r>
            <a:r>
              <a:rPr lang="en-US" dirty="0"/>
              <a:t> </a:t>
            </a:r>
            <a:r>
              <a:rPr lang="en-US" b="1" dirty="0" smtClean="0"/>
              <a:t>&lt;/</a:t>
            </a:r>
            <a:r>
              <a:rPr lang="en-US" b="1" dirty="0"/>
              <a:t>ins</a:t>
            </a:r>
            <a:r>
              <a:rPr lang="en-US" b="1" dirty="0" smtClean="0"/>
              <a:t>&gt; - </a:t>
            </a:r>
            <a:r>
              <a:rPr lang="en-US" dirty="0" smtClean="0"/>
              <a:t>Marks newly inserted text. Usually underline. 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del&gt;</a:t>
            </a:r>
            <a:r>
              <a:rPr lang="en-US" dirty="0"/>
              <a:t> </a:t>
            </a:r>
            <a:r>
              <a:rPr lang="en-US" b="1" dirty="0" smtClean="0"/>
              <a:t>&lt;/</a:t>
            </a:r>
            <a:r>
              <a:rPr lang="en-US" b="1" dirty="0"/>
              <a:t>del&gt;</a:t>
            </a:r>
            <a:r>
              <a:rPr lang="en-US" dirty="0"/>
              <a:t> </a:t>
            </a:r>
            <a:r>
              <a:rPr lang="en-US" dirty="0" smtClean="0"/>
              <a:t>- Text is stricten out.</a:t>
            </a:r>
          </a:p>
          <a:p>
            <a:r>
              <a:rPr lang="en-US" b="1" dirty="0" smtClean="0"/>
              <a:t>&lt;abbr </a:t>
            </a:r>
            <a:r>
              <a:rPr lang="en-US" b="1" dirty="0"/>
              <a:t>title = </a:t>
            </a:r>
            <a:r>
              <a:rPr lang="en-US" b="1" dirty="0" smtClean="0"/>
              <a:t>“Text”&gt; &lt;/</a:t>
            </a:r>
            <a:r>
              <a:rPr lang="en-US" b="1" dirty="0"/>
              <a:t>abbr</a:t>
            </a:r>
            <a:r>
              <a:rPr lang="en-US" b="1" dirty="0" smtClean="0"/>
              <a:t>&gt; - </a:t>
            </a:r>
            <a:r>
              <a:rPr lang="en-US" dirty="0" smtClean="0"/>
              <a:t>display what the </a:t>
            </a:r>
            <a:r>
              <a:rPr lang="en-US" dirty="0" smtClean="0"/>
              <a:t>abbreviation </a:t>
            </a:r>
            <a:r>
              <a:rPr lang="en-US" dirty="0" smtClean="0"/>
              <a:t>when mouse over. Not for all browsers. 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acronym title = </a:t>
            </a:r>
            <a:r>
              <a:rPr lang="en-US" b="1" dirty="0" smtClean="0"/>
              <a:t>“Text”&gt; &lt;/</a:t>
            </a:r>
            <a:r>
              <a:rPr lang="en-US" b="1" dirty="0"/>
              <a:t>acronym</a:t>
            </a:r>
            <a:r>
              <a:rPr lang="en-US" b="1" dirty="0" smtClean="0"/>
              <a:t>&gt; - </a:t>
            </a:r>
            <a:r>
              <a:rPr lang="en-US" dirty="0" smtClean="0"/>
              <a:t>Tell user what the acronym stands for when mouse over. Not for all browsers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59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1"/>
            <a:ext cx="8229600" cy="4918364"/>
          </a:xfrm>
        </p:spPr>
        <p:txBody>
          <a:bodyPr/>
          <a:lstStyle/>
          <a:p>
            <a:r>
              <a:rPr lang="en-US" dirty="0" smtClean="0"/>
              <a:t>A lot of tags may be outdated especially if using CSS style sheets. </a:t>
            </a:r>
          </a:p>
          <a:p>
            <a:r>
              <a:rPr lang="en-US" dirty="0" smtClean="0"/>
              <a:t>Sometimes using formatting tags instead of using Style Sheets is easier.</a:t>
            </a:r>
          </a:p>
          <a:p>
            <a:r>
              <a:rPr lang="en-US" dirty="0" smtClean="0"/>
              <a:t>Not all tags work in all browsers.</a:t>
            </a:r>
          </a:p>
          <a:p>
            <a:r>
              <a:rPr lang="en-US" dirty="0" smtClean="0"/>
              <a:t>Each browsers use their own standards to read 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988648"/>
      </p:ext>
    </p:extLst>
  </p:cSld>
  <p:clrMapOvr>
    <a:masterClrMapping/>
  </p:clrMapOvr>
</p:sld>
</file>

<file path=ppt/theme/theme1.xml><?xml version="1.0" encoding="utf-8"?>
<a:theme xmlns:a="http://schemas.openxmlformats.org/drawingml/2006/main" name="webpageDevelopm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webpageDevelopment</Template>
  <TotalTime>234</TotalTime>
  <Words>399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webpageDevelopment</vt:lpstr>
      <vt:lpstr>Chapter 4</vt:lpstr>
      <vt:lpstr>Logical tags</vt:lpstr>
      <vt:lpstr>Font Type</vt:lpstr>
      <vt:lpstr>Paragraphs</vt:lpstr>
      <vt:lpstr>HTML Display</vt:lpstr>
      <vt:lpstr>Common Errors</vt:lpstr>
      <vt:lpstr>Block-Level Quotes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22</cp:revision>
  <dcterms:created xsi:type="dcterms:W3CDTF">2014-12-01T16:45:09Z</dcterms:created>
  <dcterms:modified xsi:type="dcterms:W3CDTF">2015-04-12T00:46:44Z</dcterms:modified>
</cp:coreProperties>
</file>